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6" r:id="rId1"/>
    <p:sldMasterId id="2147484136" r:id="rId2"/>
    <p:sldMasterId id="2147484184" r:id="rId3"/>
    <p:sldMasterId id="2147484238" r:id="rId4"/>
  </p:sldMasterIdLst>
  <p:notesMasterIdLst>
    <p:notesMasterId r:id="rId17"/>
  </p:notesMasterIdLst>
  <p:handoutMasterIdLst>
    <p:handoutMasterId r:id="rId18"/>
  </p:handoutMasterIdLst>
  <p:sldIdLst>
    <p:sldId id="1464" r:id="rId5"/>
    <p:sldId id="1492" r:id="rId6"/>
    <p:sldId id="1499" r:id="rId7"/>
    <p:sldId id="1512" r:id="rId8"/>
    <p:sldId id="1513" r:id="rId9"/>
    <p:sldId id="1514" r:id="rId10"/>
    <p:sldId id="1515" r:id="rId11"/>
    <p:sldId id="1523" r:id="rId12"/>
    <p:sldId id="1522" r:id="rId13"/>
    <p:sldId id="1524" r:id="rId14"/>
    <p:sldId id="1525" r:id="rId15"/>
    <p:sldId id="1526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5pPr>
    <a:lvl6pPr marL="2286000" algn="l" defTabSz="914400" rtl="0" eaLnBrk="1" latinLnBrk="0" hangingPunct="1"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6pPr>
    <a:lvl7pPr marL="2743200" algn="l" defTabSz="914400" rtl="0" eaLnBrk="1" latinLnBrk="0" hangingPunct="1"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7pPr>
    <a:lvl8pPr marL="3200400" algn="l" defTabSz="914400" rtl="0" eaLnBrk="1" latinLnBrk="0" hangingPunct="1"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8pPr>
    <a:lvl9pPr marL="3657600" algn="l" defTabSz="914400" rtl="0" eaLnBrk="1" latinLnBrk="0" hangingPunct="1">
      <a:defRPr sz="1000" b="1" i="1" kern="1200">
        <a:solidFill>
          <a:schemeClr val="tx1"/>
        </a:solidFill>
        <a:latin typeface="ITC Franklin Gothic Book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CCCFF"/>
    <a:srgbClr val="CC0000"/>
    <a:srgbClr val="FFCCCC"/>
    <a:srgbClr val="FFFFCC"/>
    <a:srgbClr val="99CCFF"/>
    <a:srgbClr val="FFCC66"/>
    <a:srgbClr val="F69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4" autoAdjust="0"/>
    <p:restoredTop sz="93506" autoAdjust="0"/>
  </p:normalViewPr>
  <p:slideViewPr>
    <p:cSldViewPr snapToGrid="0">
      <p:cViewPr>
        <p:scale>
          <a:sx n="76" d="100"/>
          <a:sy n="76" d="100"/>
        </p:scale>
        <p:origin x="-1618" y="-47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842"/>
    </p:cViewPr>
  </p:sorterViewPr>
  <p:notesViewPr>
    <p:cSldViewPr snapToGrid="0">
      <p:cViewPr varScale="1">
        <p:scale>
          <a:sx n="76" d="100"/>
          <a:sy n="76" d="100"/>
        </p:scale>
        <p:origin x="-2004" y="-108"/>
      </p:cViewPr>
      <p:guideLst>
        <p:guide orient="horz" pos="2927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16" tIns="46007" rIns="92016" bIns="4600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41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16" tIns="46007" rIns="92016" bIns="4600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16" tIns="46007" rIns="92016" bIns="4600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32850"/>
            <a:ext cx="3041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16" tIns="46007" rIns="92016" bIns="4600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fld id="{8FA94F43-0A2F-4352-A62F-CBDB45544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69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01" tIns="45299" rIns="90601" bIns="45299" numCol="1" anchor="t" anchorCtr="0" compatLnSpc="1">
            <a:prstTxWarp prst="textNoShape">
              <a:avLst/>
            </a:prstTxWarp>
          </a:bodyPr>
          <a:lstStyle>
            <a:lvl1pPr defTabSz="906463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622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01" tIns="45299" rIns="90601" bIns="45299" numCol="1" anchor="t" anchorCtr="0" compatLnSpc="1">
            <a:prstTxWarp prst="textNoShape">
              <a:avLst/>
            </a:prstTxWarp>
          </a:bodyPr>
          <a:lstStyle>
            <a:lvl1pPr algn="r" defTabSz="906463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8975"/>
            <a:ext cx="4684713" cy="3513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19687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01" tIns="45299" rIns="90601" bIns="45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3013"/>
            <a:ext cx="30591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01" tIns="45299" rIns="90601" bIns="45299" numCol="1" anchor="b" anchorCtr="0" compatLnSpc="1">
            <a:prstTxWarp prst="textNoShape">
              <a:avLst/>
            </a:prstTxWarp>
          </a:bodyPr>
          <a:lstStyle>
            <a:lvl1pPr defTabSz="906463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63013"/>
            <a:ext cx="30622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01" tIns="45299" rIns="90601" bIns="45299" numCol="1" anchor="b" anchorCtr="0" compatLnSpc="1">
            <a:prstTxWarp prst="textNoShape">
              <a:avLst/>
            </a:prstTxWarp>
          </a:bodyPr>
          <a:lstStyle>
            <a:lvl1pPr algn="r" defTabSz="906463" eaLnBrk="0" hangingPunct="0">
              <a:defRPr sz="1200" b="0" i="0">
                <a:latin typeface="Times" pitchFamily="18" charset="0"/>
              </a:defRPr>
            </a:lvl1pPr>
          </a:lstStyle>
          <a:p>
            <a:pPr>
              <a:defRPr/>
            </a:pPr>
            <a:fld id="{83751813-EE6B-4DB7-A7E0-92499AC27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20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4875"/>
            <a:fld id="{05E235F7-D434-49CE-868B-43D6F65A2E81}" type="slidenum">
              <a:rPr lang="en-US" smtClean="0"/>
              <a:pPr defTabSz="904875"/>
              <a:t>1</a:t>
            </a:fld>
            <a:endParaRPr lang="en-US" smtClean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881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8444-85C1-4E62-AAEB-1D7E4C3684B8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5FC7-A5F3-4EF3-91BF-43883F161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1549-2234-47BC-86AF-ABA5617467FC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DD44B-25CC-4CE0-9F3C-544AB93DA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F3EEE-2F1D-4943-97C3-786D832D0BF1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CBDA2-639B-43A6-9AB8-BFEEA0758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84A4-6809-485D-BCEC-16B517F6467D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18890-7243-4A5F-901C-43EEB27C2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8F36E-28C7-44B6-B98F-82302D0132C4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F9D84-2561-4AF5-AAD3-667EE2E68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257925"/>
            <a:ext cx="9144000" cy="59372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  <a:defRPr/>
            </a:pPr>
            <a:endParaRPr lang="en-US" b="0" dirty="0">
              <a:latin typeface="ITC Franklin Gothic Book" pitchFamily="34" charset="0"/>
              <a:cs typeface="+mn-cs"/>
            </a:endParaRPr>
          </a:p>
        </p:txBody>
      </p:sp>
      <p:pic>
        <p:nvPicPr>
          <p:cNvPr id="3" name="Picture 2" descr="logo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70625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updated BHSM logo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6272213"/>
            <a:ext cx="14509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SHM Black Tex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29463" y="6054725"/>
            <a:ext cx="1882775" cy="7302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HM only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1950" y="6186488"/>
            <a:ext cx="18288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8045450" y="5683250"/>
            <a:ext cx="906463" cy="869950"/>
            <a:chOff x="7977740" y="5690938"/>
            <a:chExt cx="906378" cy="869098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7979328" y="5736931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7977740" y="5690938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f.</a:t>
              </a:r>
            </a:p>
          </p:txBody>
        </p:sp>
      </p:grpSp>
      <p:grpSp>
        <p:nvGrpSpPr>
          <p:cNvPr id="6" name="Group 5"/>
          <p:cNvGrpSpPr>
            <a:grpSpLocks/>
          </p:cNvGrpSpPr>
          <p:nvPr userDrawn="1"/>
        </p:nvGrpSpPr>
        <p:grpSpPr bwMode="auto">
          <a:xfrm>
            <a:off x="8039100" y="4567238"/>
            <a:ext cx="906463" cy="896937"/>
            <a:chOff x="7977740" y="5663004"/>
            <a:chExt cx="906378" cy="896613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7979328" y="5736003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7977740" y="5663004"/>
              <a:ext cx="906378" cy="869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e.</a:t>
              </a:r>
            </a:p>
          </p:txBody>
        </p:sp>
      </p:grp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039100" y="3476625"/>
            <a:ext cx="906463" cy="887413"/>
            <a:chOff x="7977740" y="5672296"/>
            <a:chExt cx="906378" cy="887321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979328" y="5735789"/>
              <a:ext cx="822248" cy="823828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7977740" y="5672296"/>
              <a:ext cx="906378" cy="86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d.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8048625" y="2346325"/>
            <a:ext cx="906463" cy="925513"/>
            <a:chOff x="7977740" y="5635011"/>
            <a:chExt cx="906378" cy="924606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7979328" y="5736511"/>
              <a:ext cx="822248" cy="823106"/>
            </a:xfrm>
            <a:prstGeom prst="roundRect">
              <a:avLst/>
            </a:prstGeom>
            <a:noFill/>
            <a:ln w="57150">
              <a:solidFill>
                <a:srgbClr val="7AC143"/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rgbClr val="7AC143"/>
                  </a:solidFill>
                  <a:latin typeface="Arial" charset="0"/>
                </a:rPr>
                <a:t>c.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8048625" y="1349375"/>
            <a:ext cx="906463" cy="869950"/>
            <a:chOff x="7977740" y="5700309"/>
            <a:chExt cx="906378" cy="869634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7979328" y="5735221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7977740" y="5700309"/>
              <a:ext cx="906378" cy="86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b.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8048625" y="214313"/>
            <a:ext cx="906463" cy="925512"/>
            <a:chOff x="7977740" y="5635011"/>
            <a:chExt cx="906378" cy="924606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7979328" y="5736512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a.</a:t>
              </a:r>
            </a:p>
          </p:txBody>
        </p:sp>
      </p:grp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91411-F45A-4575-B5A6-CCB294EA56AD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15AF-A775-4B7F-98D7-96A1FAE51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8045450" y="5683250"/>
            <a:ext cx="906463" cy="869950"/>
            <a:chOff x="7977740" y="5690938"/>
            <a:chExt cx="906378" cy="869098"/>
          </a:xfrm>
        </p:grpSpPr>
        <p:sp>
          <p:nvSpPr>
            <p:cNvPr id="3" name="Rounded Rectangle 3"/>
            <p:cNvSpPr/>
            <p:nvPr/>
          </p:nvSpPr>
          <p:spPr bwMode="auto">
            <a:xfrm>
              <a:off x="7979328" y="5736931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4" name="TextBox 4"/>
            <p:cNvSpPr txBox="1">
              <a:spLocks noChangeArrowheads="1"/>
            </p:cNvSpPr>
            <p:nvPr/>
          </p:nvSpPr>
          <p:spPr bwMode="auto">
            <a:xfrm>
              <a:off x="7977740" y="5690938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f.</a:t>
              </a:r>
            </a:p>
          </p:txBody>
        </p:sp>
      </p:grpSp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8039100" y="4567238"/>
            <a:ext cx="906463" cy="896937"/>
            <a:chOff x="7977740" y="5663004"/>
            <a:chExt cx="906378" cy="896613"/>
          </a:xfrm>
        </p:grpSpPr>
        <p:sp>
          <p:nvSpPr>
            <p:cNvPr id="6" name="Rounded Rectangle 6"/>
            <p:cNvSpPr/>
            <p:nvPr/>
          </p:nvSpPr>
          <p:spPr bwMode="auto">
            <a:xfrm>
              <a:off x="7979328" y="5736003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7977740" y="5663004"/>
              <a:ext cx="906378" cy="869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e.</a:t>
              </a:r>
            </a:p>
          </p:txBody>
        </p:sp>
      </p:grp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8039100" y="3476625"/>
            <a:ext cx="906463" cy="887413"/>
            <a:chOff x="7977740" y="5672296"/>
            <a:chExt cx="906378" cy="887321"/>
          </a:xfrm>
        </p:grpSpPr>
        <p:sp>
          <p:nvSpPr>
            <p:cNvPr id="9" name="Rounded Rectangle 9"/>
            <p:cNvSpPr/>
            <p:nvPr/>
          </p:nvSpPr>
          <p:spPr bwMode="auto">
            <a:xfrm>
              <a:off x="7979328" y="5735789"/>
              <a:ext cx="822248" cy="823828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7977740" y="5672296"/>
              <a:ext cx="906378" cy="86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d.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 userDrawn="1"/>
        </p:nvGrpSpPr>
        <p:grpSpPr bwMode="auto">
          <a:xfrm>
            <a:off x="8048625" y="2346325"/>
            <a:ext cx="906463" cy="925513"/>
            <a:chOff x="7977740" y="5635011"/>
            <a:chExt cx="906378" cy="924606"/>
          </a:xfrm>
        </p:grpSpPr>
        <p:sp>
          <p:nvSpPr>
            <p:cNvPr id="12" name="Rounded Rectangle 12"/>
            <p:cNvSpPr/>
            <p:nvPr/>
          </p:nvSpPr>
          <p:spPr bwMode="auto">
            <a:xfrm>
              <a:off x="7979328" y="5736511"/>
              <a:ext cx="822248" cy="823106"/>
            </a:xfrm>
            <a:prstGeom prst="roundRect">
              <a:avLst/>
            </a:prstGeom>
            <a:noFill/>
            <a:ln w="57150">
              <a:solidFill>
                <a:srgbClr val="7AC143"/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rgbClr val="7AC143"/>
                  </a:solidFill>
                  <a:latin typeface="Arial" charset="0"/>
                </a:rPr>
                <a:t>c.</a:t>
              </a:r>
            </a:p>
          </p:txBody>
        </p:sp>
      </p:grpSp>
      <p:grpSp>
        <p:nvGrpSpPr>
          <p:cNvPr id="14" name="Group 14"/>
          <p:cNvGrpSpPr>
            <a:grpSpLocks/>
          </p:cNvGrpSpPr>
          <p:nvPr userDrawn="1"/>
        </p:nvGrpSpPr>
        <p:grpSpPr bwMode="auto">
          <a:xfrm>
            <a:off x="8048625" y="1349375"/>
            <a:ext cx="906463" cy="869950"/>
            <a:chOff x="7977740" y="5700309"/>
            <a:chExt cx="906378" cy="869634"/>
          </a:xfrm>
        </p:grpSpPr>
        <p:sp>
          <p:nvSpPr>
            <p:cNvPr id="15" name="Rounded Rectangle 15"/>
            <p:cNvSpPr/>
            <p:nvPr/>
          </p:nvSpPr>
          <p:spPr bwMode="auto">
            <a:xfrm>
              <a:off x="7979328" y="5735221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7977740" y="5700309"/>
              <a:ext cx="906378" cy="86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b.</a:t>
              </a:r>
            </a:p>
          </p:txBody>
        </p:sp>
      </p:grpSp>
      <p:grpSp>
        <p:nvGrpSpPr>
          <p:cNvPr id="17" name="Group 17"/>
          <p:cNvGrpSpPr>
            <a:grpSpLocks/>
          </p:cNvGrpSpPr>
          <p:nvPr userDrawn="1"/>
        </p:nvGrpSpPr>
        <p:grpSpPr bwMode="auto">
          <a:xfrm>
            <a:off x="8048625" y="214313"/>
            <a:ext cx="906463" cy="925512"/>
            <a:chOff x="7977740" y="5635011"/>
            <a:chExt cx="906378" cy="924606"/>
          </a:xfrm>
        </p:grpSpPr>
        <p:sp>
          <p:nvSpPr>
            <p:cNvPr id="18" name="Rounded Rectangle 18"/>
            <p:cNvSpPr/>
            <p:nvPr/>
          </p:nvSpPr>
          <p:spPr bwMode="auto">
            <a:xfrm>
              <a:off x="7979328" y="5736512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9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a.</a:t>
              </a:r>
            </a:p>
          </p:txBody>
        </p:sp>
      </p:grpSp>
    </p:spTree>
  </p:cSld>
  <p:clrMapOvr>
    <a:masterClrMapping/>
  </p:clrMapOvr>
  <p:transition spd="med"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HM only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1950" y="6186488"/>
            <a:ext cx="18288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8045450" y="5692775"/>
            <a:ext cx="906463" cy="869950"/>
            <a:chOff x="7977740" y="5700262"/>
            <a:chExt cx="906378" cy="869098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7979328" y="5736739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7977740" y="5700262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f.</a:t>
              </a:r>
            </a:p>
          </p:txBody>
        </p:sp>
      </p:grpSp>
      <p:grpSp>
        <p:nvGrpSpPr>
          <p:cNvPr id="6" name="Group 5"/>
          <p:cNvGrpSpPr>
            <a:grpSpLocks/>
          </p:cNvGrpSpPr>
          <p:nvPr userDrawn="1"/>
        </p:nvGrpSpPr>
        <p:grpSpPr bwMode="auto">
          <a:xfrm>
            <a:off x="8039100" y="4567238"/>
            <a:ext cx="906463" cy="896937"/>
            <a:chOff x="7977740" y="5663004"/>
            <a:chExt cx="906378" cy="896613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7979328" y="5736003"/>
              <a:ext cx="822248" cy="823614"/>
            </a:xfrm>
            <a:prstGeom prst="roundRect">
              <a:avLst/>
            </a:prstGeom>
            <a:noFill/>
            <a:ln w="57150">
              <a:solidFill>
                <a:srgbClr val="D2982A"/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7977740" y="5663004"/>
              <a:ext cx="906378" cy="869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rgbClr val="D2982A"/>
                  </a:solidFill>
                  <a:latin typeface="Arial" charset="0"/>
                </a:rPr>
                <a:t>e.</a:t>
              </a:r>
            </a:p>
          </p:txBody>
        </p:sp>
      </p:grp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039100" y="3494088"/>
            <a:ext cx="906463" cy="869950"/>
            <a:chOff x="7977740" y="5690938"/>
            <a:chExt cx="906378" cy="86909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979328" y="5736930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7977740" y="5690938"/>
              <a:ext cx="906378" cy="8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d.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8048625" y="2346325"/>
            <a:ext cx="906463" cy="925513"/>
            <a:chOff x="7977740" y="5635011"/>
            <a:chExt cx="906378" cy="924606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7979328" y="5736511"/>
              <a:ext cx="822248" cy="823106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c.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8048625" y="1357313"/>
            <a:ext cx="906463" cy="869950"/>
            <a:chOff x="7977740" y="5709637"/>
            <a:chExt cx="906378" cy="869634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7979328" y="5736614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7977740" y="5709637"/>
              <a:ext cx="906378" cy="86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b.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8048625" y="214313"/>
            <a:ext cx="906463" cy="925512"/>
            <a:chOff x="7977740" y="5635011"/>
            <a:chExt cx="906378" cy="924606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7979328" y="5736512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a.</a:t>
              </a:r>
            </a:p>
          </p:txBody>
        </p:sp>
      </p:grpSp>
    </p:spTree>
  </p:cSld>
  <p:clrMapOvr>
    <a:masterClrMapping/>
  </p:clrMapOvr>
  <p:transition spd="med"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HM only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1950" y="6186488"/>
            <a:ext cx="18288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8045450" y="5675313"/>
            <a:ext cx="906463" cy="877887"/>
            <a:chOff x="7977740" y="5681666"/>
            <a:chExt cx="906378" cy="877951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7979328" y="5737232"/>
              <a:ext cx="822248" cy="822385"/>
            </a:xfrm>
            <a:prstGeom prst="roundRect">
              <a:avLst/>
            </a:prstGeom>
            <a:noFill/>
            <a:ln w="57150">
              <a:solidFill>
                <a:srgbClr val="C66E34"/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7977740" y="5681666"/>
              <a:ext cx="906378" cy="87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rgbClr val="C66E34"/>
                  </a:solidFill>
                  <a:latin typeface="Arial" charset="0"/>
                </a:rPr>
                <a:t>f.</a:t>
              </a:r>
            </a:p>
          </p:txBody>
        </p:sp>
      </p:grpSp>
      <p:grpSp>
        <p:nvGrpSpPr>
          <p:cNvPr id="6" name="Group 5"/>
          <p:cNvGrpSpPr>
            <a:grpSpLocks/>
          </p:cNvGrpSpPr>
          <p:nvPr userDrawn="1"/>
        </p:nvGrpSpPr>
        <p:grpSpPr bwMode="auto">
          <a:xfrm>
            <a:off x="8039100" y="4567238"/>
            <a:ext cx="906463" cy="896937"/>
            <a:chOff x="7977740" y="5663004"/>
            <a:chExt cx="906378" cy="896613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7979328" y="5736003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7977740" y="5663004"/>
              <a:ext cx="906378" cy="869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e.</a:t>
              </a:r>
            </a:p>
          </p:txBody>
        </p:sp>
      </p:grp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039100" y="3503613"/>
            <a:ext cx="906463" cy="869950"/>
            <a:chOff x="7977740" y="5700262"/>
            <a:chExt cx="906378" cy="86909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979328" y="5736738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7977740" y="5700262"/>
              <a:ext cx="906378" cy="8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d.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8048625" y="2346325"/>
            <a:ext cx="906463" cy="925513"/>
            <a:chOff x="7977740" y="5635011"/>
            <a:chExt cx="906378" cy="924606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7979328" y="5736511"/>
              <a:ext cx="822248" cy="823106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c.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8048625" y="1349375"/>
            <a:ext cx="906463" cy="869950"/>
            <a:chOff x="7977740" y="5700309"/>
            <a:chExt cx="906378" cy="869634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7979328" y="5735221"/>
              <a:ext cx="822248" cy="823614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7977740" y="5700309"/>
              <a:ext cx="906378" cy="86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b.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8048625" y="214313"/>
            <a:ext cx="906463" cy="925512"/>
            <a:chOff x="7977740" y="5635011"/>
            <a:chExt cx="906378" cy="924606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7979328" y="5736512"/>
              <a:ext cx="822248" cy="823105"/>
            </a:xfrm>
            <a:prstGeom prst="roundRect">
              <a:avLst/>
            </a:prstGeom>
            <a:noFill/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7977740" y="5635011"/>
              <a:ext cx="906378" cy="8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charset="0"/>
                </a:rPr>
                <a:t>a.</a:t>
              </a:r>
            </a:p>
          </p:txBody>
        </p:sp>
      </p:grpSp>
    </p:spTree>
  </p:cSld>
  <p:clrMapOvr>
    <a:masterClrMapping/>
  </p:clrMapOvr>
  <p:transition spd="med"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HM only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1950" y="6186488"/>
            <a:ext cx="18288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8331200" y="6021388"/>
            <a:ext cx="620713" cy="941387"/>
            <a:chOff x="7977757" y="5609460"/>
            <a:chExt cx="906380" cy="1171284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7980076" y="5737846"/>
              <a:ext cx="820609" cy="821677"/>
            </a:xfrm>
            <a:prstGeom prst="roundRect">
              <a:avLst/>
            </a:prstGeom>
            <a:noFill/>
            <a:ln w="57150">
              <a:solidFill>
                <a:srgbClr val="C66E34"/>
              </a:solidFill>
            </a:ln>
            <a:effectLst/>
            <a:extLst/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Bef>
                  <a:spcPct val="50000"/>
                </a:spcBef>
                <a:buFontTx/>
                <a:buChar char="•"/>
                <a:defRPr/>
              </a:pPr>
              <a:endParaRPr lang="en-US" b="0">
                <a:latin typeface="ITC Franklin Gothic Book" pitchFamily="34" charset="0"/>
                <a:cs typeface="+mn-cs"/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7977757" y="5609460"/>
              <a:ext cx="906380" cy="117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en-US" sz="4800" i="0" dirty="0">
                  <a:solidFill>
                    <a:srgbClr val="C66E34"/>
                  </a:solidFill>
                  <a:latin typeface="Arial" charset="0"/>
                </a:rPr>
                <a:t>f.</a:t>
              </a:r>
            </a:p>
          </p:txBody>
        </p:sp>
      </p:grpSp>
    </p:spTree>
  </p:cSld>
  <p:clrMapOvr>
    <a:masterClrMapping/>
  </p:clrMapOvr>
  <p:transition spd="med"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257925"/>
            <a:ext cx="9144000" cy="59372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  <a:defRPr/>
            </a:pPr>
            <a:endParaRPr lang="en-US" b="0" dirty="0">
              <a:latin typeface="ITC Franklin Gothic Book" pitchFamily="34" charset="0"/>
              <a:cs typeface="+mn-cs"/>
            </a:endParaRPr>
          </a:p>
        </p:txBody>
      </p:sp>
      <p:pic>
        <p:nvPicPr>
          <p:cNvPr id="3" name="Picture 2" descr="logo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70625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updated BHSM logo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93025" y="6272213"/>
            <a:ext cx="14509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28385-5EF1-4F91-A088-55F7FED54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09597-94D8-432B-A1AC-881D1F494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B478-7C95-46B8-8E67-600206052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2FE6-91F7-496C-90FE-0EC610FA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3CEE4-2E82-43A3-96CA-5A0967E79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70FD-DF9C-4B9D-9C02-83357F1B4442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DFBA5-FE75-4C09-AC93-2367A62AF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9F9A0-949E-4509-8ADC-EB53AA7DF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96AC-B44C-4095-82FF-91A150F88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4F970-F4B5-4141-8036-7D21488D5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EADDB-6852-443B-BF7C-C47B90D3A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FA486-2CA0-43AD-9411-575CBE6A4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F7DEB-1460-42D7-9C5A-3BFE579C3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EF6DF-A820-4CDC-B09E-61CB8C005D42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4A9A-87D0-4AB1-BC34-ABC3A007B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64D98-1E59-4929-A4ED-86C3A6FDCD1F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F4BA7-B21D-4841-9976-502B14A11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7CE1-E6E7-4013-BB69-8B194B566826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A45D-B256-4D07-A57A-7D8E6FE7B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60460-22EF-492C-8664-4B8FE2CE03CB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4E5AF-85CB-4AB7-AA31-28B85A57A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78FB7-D683-4F6B-8A35-54EF4B59A96D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503D6-D207-431A-9D95-ED5FC9AA4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15000"/>
              </a:lnSpc>
              <a:spcBef>
                <a:spcPct val="50000"/>
              </a:spcBef>
              <a:buFontTx/>
              <a:buChar char="•"/>
              <a:defRPr sz="1200" b="0">
                <a:solidFill>
                  <a:schemeClr val="tx1">
                    <a:tint val="75000"/>
                  </a:schemeClr>
                </a:solidFill>
                <a:latin typeface="ITC Franklin Gothic Book" pitchFamily="34" charset="0"/>
                <a:cs typeface="+mn-cs"/>
              </a:defRPr>
            </a:lvl1pPr>
          </a:lstStyle>
          <a:p>
            <a:pPr>
              <a:defRPr/>
            </a:pPr>
            <a:fld id="{D77CA80D-346D-4097-865C-070D5DC94DEF}" type="datetimeFigureOut">
              <a:rPr lang="en-US"/>
              <a:pPr>
                <a:defRPr/>
              </a:pPr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15000"/>
              </a:lnSpc>
              <a:spcBef>
                <a:spcPct val="50000"/>
              </a:spcBef>
              <a:buFontTx/>
              <a:buChar char="•"/>
              <a:defRPr sz="1200" b="0">
                <a:solidFill>
                  <a:schemeClr val="tx1">
                    <a:tint val="75000"/>
                  </a:schemeClr>
                </a:solidFill>
                <a:latin typeface="ITC Franklin Gothic Book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15000"/>
              </a:lnSpc>
              <a:spcBef>
                <a:spcPct val="50000"/>
              </a:spcBef>
              <a:buFontTx/>
              <a:buChar char="•"/>
              <a:defRPr sz="1200" b="0">
                <a:solidFill>
                  <a:schemeClr val="tx1">
                    <a:tint val="75000"/>
                  </a:schemeClr>
                </a:solidFill>
                <a:latin typeface="ITC Franklin Gothic Book" pitchFamily="34" charset="0"/>
                <a:cs typeface="+mn-cs"/>
              </a:defRPr>
            </a:lvl1pPr>
          </a:lstStyle>
          <a:p>
            <a:pPr>
              <a:defRPr/>
            </a:pPr>
            <a:fld id="{176F97FE-D624-4E67-AA87-F215DC0F5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7" r:id="rId2"/>
    <p:sldLayoutId id="2147484256" r:id="rId3"/>
    <p:sldLayoutId id="2147484255" r:id="rId4"/>
    <p:sldLayoutId id="2147484254" r:id="rId5"/>
    <p:sldLayoutId id="2147484253" r:id="rId6"/>
    <p:sldLayoutId id="2147484252" r:id="rId7"/>
    <p:sldLayoutId id="2147484251" r:id="rId8"/>
    <p:sldLayoutId id="2147484250" r:id="rId9"/>
    <p:sldLayoutId id="2147484249" r:id="rId10"/>
    <p:sldLayoutId id="2147484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0" r:id="rId2"/>
    <p:sldLayoutId id="2147484269" r:id="rId3"/>
    <p:sldLayoutId id="2147484268" r:id="rId4"/>
    <p:sldLayoutId id="2147484267" r:id="rId5"/>
    <p:sldLayoutId id="2147484266" r:id="rId6"/>
    <p:sldLayoutId id="2147484265" r:id="rId7"/>
    <p:sldLayoutId id="2147484264" r:id="rId8"/>
    <p:sldLayoutId id="2147484263" r:id="rId9"/>
    <p:sldLayoutId id="2147484262" r:id="rId10"/>
    <p:sldLayoutId id="2147484261" r:id="rId11"/>
    <p:sldLayoutId id="2147484260" r:id="rId12"/>
    <p:sldLayoutId id="2147484259" r:id="rId13"/>
    <p:sldLayoutId id="2147484284" r:id="rId14"/>
    <p:sldLayoutId id="2147484283" r:id="rId15"/>
  </p:sldLayoutIdLst>
  <p:transition spd="med">
    <p:strips dir="r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SzPct val="11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9715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4287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4pPr>
      <a:lvl5pPr marL="18859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3431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8003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2575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7147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</p:sldLayoutIdLst>
  <p:transition spd="med">
    <p:strips dir="r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7D3805"/>
          </a:solidFill>
          <a:latin typeface="Bauer Bodoni" pitchFamily="18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SzPct val="115000"/>
        <a:buChar char="•"/>
        <a:defRPr>
          <a:solidFill>
            <a:schemeClr val="tx1"/>
          </a:solidFill>
          <a:latin typeface="Arial" charset="0"/>
          <a:ea typeface="+mn-ea"/>
          <a:cs typeface="+mn-cs"/>
        </a:defRPr>
      </a:lvl1pPr>
      <a:lvl2pPr marL="5143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2pPr>
      <a:lvl3pPr marL="9715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3pPr>
      <a:lvl4pPr marL="14287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4pPr>
      <a:lvl5pPr marL="18859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5pPr>
      <a:lvl6pPr marL="23431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8003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2575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714750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15000"/>
              </a:lnSpc>
              <a:spcBef>
                <a:spcPct val="50000"/>
              </a:spcBef>
              <a:buFontTx/>
              <a:buChar char="•"/>
              <a:defRPr sz="1200" b="0" i="1">
                <a:solidFill>
                  <a:srgbClr val="000000">
                    <a:tint val="75000"/>
                  </a:srgbClr>
                </a:solidFill>
                <a:latin typeface="ITC Franklin Gothic Book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15000"/>
              </a:lnSpc>
              <a:spcBef>
                <a:spcPct val="50000"/>
              </a:spcBef>
              <a:buFontTx/>
              <a:buChar char="•"/>
              <a:defRPr sz="1200" b="0" i="1">
                <a:solidFill>
                  <a:srgbClr val="000000">
                    <a:tint val="75000"/>
                  </a:srgbClr>
                </a:solidFill>
                <a:latin typeface="ITC Franklin Gothic Book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15000"/>
              </a:lnSpc>
              <a:spcBef>
                <a:spcPct val="50000"/>
              </a:spcBef>
              <a:buFontTx/>
              <a:buChar char="•"/>
              <a:defRPr sz="1200" b="0" i="1">
                <a:solidFill>
                  <a:srgbClr val="000000">
                    <a:tint val="75000"/>
                  </a:srgbClr>
                </a:solidFill>
                <a:latin typeface="ITC Franklin Gothic Book" pitchFamily="34" charset="0"/>
                <a:cs typeface="+mn-cs"/>
              </a:defRPr>
            </a:lvl1pPr>
          </a:lstStyle>
          <a:p>
            <a:pPr>
              <a:defRPr/>
            </a:pPr>
            <a:fld id="{618696FF-3395-437D-B7FC-89782B5E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1" r:id="rId2"/>
    <p:sldLayoutId id="2147484280" r:id="rId3"/>
    <p:sldLayoutId id="2147484279" r:id="rId4"/>
    <p:sldLayoutId id="2147484278" r:id="rId5"/>
    <p:sldLayoutId id="2147484277" r:id="rId6"/>
    <p:sldLayoutId id="2147484276" r:id="rId7"/>
    <p:sldLayoutId id="2147484275" r:id="rId8"/>
    <p:sldLayoutId id="2147484274" r:id="rId9"/>
    <p:sldLayoutId id="2147484273" r:id="rId10"/>
    <p:sldLayoutId id="2147484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3"/>
          <p:cNvSpPr txBox="1">
            <a:spLocks noChangeArrowheads="1"/>
          </p:cNvSpPr>
          <p:nvPr/>
        </p:nvSpPr>
        <p:spPr bwMode="auto">
          <a:xfrm>
            <a:off x="704850" y="4876800"/>
            <a:ext cx="3829050" cy="19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eaLnBrk="0" hangingPunct="0">
              <a:lnSpc>
                <a:spcPts val="800"/>
              </a:lnSpc>
              <a:spcBef>
                <a:spcPct val="50000"/>
              </a:spcBef>
              <a:buSzPct val="115000"/>
              <a:tabLst>
                <a:tab pos="2914650" algn="l"/>
              </a:tabLst>
            </a:pPr>
            <a:endParaRPr lang="en-US" sz="2000" b="0" i="0"/>
          </a:p>
        </p:txBody>
      </p:sp>
      <p:pic>
        <p:nvPicPr>
          <p:cNvPr id="52226" name="Picture 6" descr="spac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2916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7" descr="render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827213"/>
            <a:ext cx="68580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11"/>
          <p:cNvSpPr txBox="1">
            <a:spLocks noChangeArrowheads="1"/>
          </p:cNvSpPr>
          <p:nvPr/>
        </p:nvSpPr>
        <p:spPr bwMode="auto">
          <a:xfrm>
            <a:off x="276225" y="611188"/>
            <a:ext cx="8626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Cleveland Heights – Neighborhood Meeting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1800" b="0" i="0">
                <a:latin typeface="Arial" charset="0"/>
              </a:rPr>
              <a:t>January 7,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1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 smtClean="0">
                <a:latin typeface="Arial" charset="0"/>
              </a:rPr>
              <a:t>Southeast Perspective</a:t>
            </a:r>
            <a:endParaRPr lang="en-US" sz="2000" i="0" dirty="0">
              <a:latin typeface="Arial" charset="0"/>
            </a:endParaRPr>
          </a:p>
        </p:txBody>
      </p:sp>
      <p:pic>
        <p:nvPicPr>
          <p:cNvPr id="3" name="Picture 4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743"/>
            <a:ext cx="9144000" cy="49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7106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1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 smtClean="0">
                <a:latin typeface="Arial" charset="0"/>
              </a:rPr>
              <a:t>Northeast Perspective</a:t>
            </a:r>
            <a:endParaRPr lang="en-US" sz="2000" i="0" dirty="0">
              <a:latin typeface="Arial" charset="0"/>
            </a:endParaRPr>
          </a:p>
        </p:txBody>
      </p:sp>
      <p:pic>
        <p:nvPicPr>
          <p:cNvPr id="3" name="Picture 4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6" name="Picture 9" descr="Perspective #1"/>
          <p:cNvPicPr>
            <a:picLocks noChangeAspect="1" noChangeArrowheads="1"/>
          </p:cNvPicPr>
          <p:nvPr/>
        </p:nvPicPr>
        <p:blipFill>
          <a:blip r:embed="rId3"/>
          <a:srcRect l="6538" r="13078"/>
          <a:stretch>
            <a:fillRect/>
          </a:stretch>
        </p:blipFill>
        <p:spPr bwMode="auto">
          <a:xfrm>
            <a:off x="0" y="1041400"/>
            <a:ext cx="9144000" cy="4175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815144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1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 smtClean="0">
                <a:latin typeface="Arial" charset="0"/>
              </a:rPr>
              <a:t>Northwest Perspective</a:t>
            </a:r>
            <a:endParaRPr lang="en-US" sz="2000" i="0" dirty="0">
              <a:latin typeface="Arial" charset="0"/>
            </a:endParaRPr>
          </a:p>
        </p:txBody>
      </p:sp>
      <p:pic>
        <p:nvPicPr>
          <p:cNvPr id="3" name="Picture 4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5" name="Picture 9" descr="Perspective #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1225"/>
            <a:ext cx="9144000" cy="468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37532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Pentagon 5"/>
          <p:cNvSpPr>
            <a:spLocks noChangeArrowheads="1"/>
          </p:cNvSpPr>
          <p:nvPr/>
        </p:nvSpPr>
        <p:spPr bwMode="auto">
          <a:xfrm>
            <a:off x="5283200" y="3541713"/>
            <a:ext cx="977900" cy="3017837"/>
          </a:xfrm>
          <a:prstGeom prst="homePlate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endParaRPr lang="en-US" b="0"/>
          </a:p>
        </p:txBody>
      </p:sp>
      <p:sp>
        <p:nvSpPr>
          <p:cNvPr id="54274" name="Chevron 19"/>
          <p:cNvSpPr>
            <a:spLocks/>
          </p:cNvSpPr>
          <p:nvPr/>
        </p:nvSpPr>
        <p:spPr bwMode="auto">
          <a:xfrm>
            <a:off x="4840288" y="1196975"/>
            <a:ext cx="2103437" cy="1052513"/>
          </a:xfrm>
          <a:prstGeom prst="chevron">
            <a:avLst>
              <a:gd name="adj" fmla="val 49962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endParaRPr lang="en-US" b="0"/>
          </a:p>
        </p:txBody>
      </p:sp>
      <p:sp>
        <p:nvSpPr>
          <p:cNvPr id="54275" name="Chevron 20"/>
          <p:cNvSpPr>
            <a:spLocks/>
          </p:cNvSpPr>
          <p:nvPr/>
        </p:nvSpPr>
        <p:spPr bwMode="auto">
          <a:xfrm>
            <a:off x="6415088" y="1190625"/>
            <a:ext cx="2103437" cy="1050925"/>
          </a:xfrm>
          <a:prstGeom prst="chevron">
            <a:avLst>
              <a:gd name="adj" fmla="val 5003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endParaRPr lang="en-US" b="0"/>
          </a:p>
        </p:txBody>
      </p:sp>
      <p:sp>
        <p:nvSpPr>
          <p:cNvPr id="54277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Building Plan</a:t>
            </a:r>
          </a:p>
        </p:txBody>
      </p:sp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90488" y="700088"/>
            <a:ext cx="8634412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i="0"/>
              <a:t>Building </a:t>
            </a:r>
            <a:r>
              <a:rPr lang="en-US" sz="1500" b="0" i="0"/>
              <a:t>has Four Levels:</a:t>
            </a:r>
            <a:endParaRPr lang="en-US" sz="1500" b="0" i="0" baseline="30000"/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</a:pPr>
            <a:r>
              <a:rPr lang="en-US" sz="1500" i="0"/>
              <a:t>	- </a:t>
            </a:r>
            <a:r>
              <a:rPr lang="en-US" sz="1500" b="0" i="0"/>
              <a:t>Ground (Washington Level)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</a:pPr>
            <a:r>
              <a:rPr lang="en-US" sz="1500" i="0"/>
              <a:t>	- </a:t>
            </a:r>
            <a:r>
              <a:rPr lang="en-US" sz="1500" b="0" i="0"/>
              <a:t>First (Cedar Level)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</a:pPr>
            <a:r>
              <a:rPr lang="en-US" sz="1500" i="0"/>
              <a:t>	- </a:t>
            </a:r>
            <a:r>
              <a:rPr lang="en-US" sz="1500" b="0" i="0"/>
              <a:t>2</a:t>
            </a:r>
            <a:r>
              <a:rPr lang="en-US" sz="1500" b="0" i="0" baseline="30000"/>
              <a:t>nd</a:t>
            </a:r>
            <a:r>
              <a:rPr lang="en-US" sz="1500" b="0" i="0"/>
              <a:t>, 3</a:t>
            </a:r>
            <a:r>
              <a:rPr lang="en-US" sz="1500" b="0" i="0" baseline="30000"/>
              <a:t>rd</a:t>
            </a:r>
            <a:r>
              <a:rPr lang="en-US" sz="1500" b="0" i="0"/>
              <a:t>, 4</a:t>
            </a:r>
            <a:r>
              <a:rPr lang="en-US" sz="1500" b="0" i="0" baseline="30000"/>
              <a:t>th</a:t>
            </a:r>
            <a:r>
              <a:rPr lang="en-US" sz="1500" b="0" i="0"/>
              <a:t> (Existing 1926)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Original 1926 Core remains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One main entrance for students (car drop-off) and public</a:t>
            </a:r>
            <a:endParaRPr lang="en-US" sz="1500" i="0"/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Secondary entrance (historic) for students (walkers and bus riders)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P.E./Athletics + pool on Washington Level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Main administrative area, entrances and public spaces on Cedar Level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Special education suite on Cedar Level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Building is totally ADA accessible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CTE spaces integrated into plan</a:t>
            </a:r>
          </a:p>
          <a:p>
            <a:pPr lvl="1" indent="-22860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500" b="0" i="0"/>
              <a:t>Core academic spaces on 2</a:t>
            </a:r>
            <a:r>
              <a:rPr lang="en-US" sz="1500" b="0" i="0" baseline="30000"/>
              <a:t>nd</a:t>
            </a:r>
            <a:r>
              <a:rPr lang="en-US" sz="1500" b="0" i="0"/>
              <a:t> and 3</a:t>
            </a:r>
            <a:r>
              <a:rPr lang="en-US" sz="1500" b="0" i="0" baseline="30000"/>
              <a:t>rd</a:t>
            </a:r>
            <a:r>
              <a:rPr lang="en-US" sz="1500" b="0" i="0"/>
              <a:t> Floors</a:t>
            </a:r>
            <a:endParaRPr lang="en-US" sz="1600" b="0" i="0"/>
          </a:p>
        </p:txBody>
      </p:sp>
      <p:pic>
        <p:nvPicPr>
          <p:cNvPr id="54280" name="Picture 8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Lower Level Floor Plan (Washington Level)</a:t>
            </a:r>
          </a:p>
        </p:txBody>
      </p:sp>
      <p:pic>
        <p:nvPicPr>
          <p:cNvPr id="55301" name="Picture 5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1535185" y="1526796"/>
            <a:ext cx="1426129" cy="15855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11061" y="1728132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2" y="721028"/>
            <a:ext cx="5839053" cy="613697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First Floor Plan (Cedar Level)</a:t>
            </a:r>
          </a:p>
        </p:txBody>
      </p:sp>
      <p:pic>
        <p:nvPicPr>
          <p:cNvPr id="78852" name="Picture 4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2" y="545284"/>
            <a:ext cx="5882196" cy="631271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2nd Floor Plan </a:t>
            </a:r>
          </a:p>
        </p:txBody>
      </p:sp>
      <p:pic>
        <p:nvPicPr>
          <p:cNvPr id="79875" name="Picture 3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1" y="580588"/>
            <a:ext cx="5969646" cy="62103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3rd Floor Plan </a:t>
            </a:r>
          </a:p>
        </p:txBody>
      </p:sp>
      <p:pic>
        <p:nvPicPr>
          <p:cNvPr id="80899" name="Picture 3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69" y="889232"/>
            <a:ext cx="7350482" cy="5884877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>
                <a:latin typeface="Arial" charset="0"/>
              </a:rPr>
              <a:t>4th Floor Plan </a:t>
            </a:r>
          </a:p>
        </p:txBody>
      </p:sp>
      <p:pic>
        <p:nvPicPr>
          <p:cNvPr id="81923" name="Picture 3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8" y="2204760"/>
            <a:ext cx="5168230" cy="353114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8163"/>
            <a:ext cx="91440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>
                <a:latin typeface="Arial" charset="0"/>
              </a:rPr>
              <a:t>Site Plan </a:t>
            </a:r>
          </a:p>
        </p:txBody>
      </p:sp>
      <p:pic>
        <p:nvPicPr>
          <p:cNvPr id="90118" name="Picture 6" descr="BSHM Black Tex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sp>
        <p:nvSpPr>
          <p:cNvPr id="2" name="Right Arrow 1"/>
          <p:cNvSpPr/>
          <p:nvPr/>
        </p:nvSpPr>
        <p:spPr bwMode="auto">
          <a:xfrm>
            <a:off x="3506598" y="2256639"/>
            <a:ext cx="1577130" cy="31039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769742" y="2792244"/>
            <a:ext cx="651255" cy="18386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3120708" y="4949504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6200000">
            <a:off x="3229764" y="1372865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2994872" y="1398667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6200000">
            <a:off x="6115579" y="1398668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5880687" y="1424470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6200000">
            <a:off x="6115580" y="4949505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5880688" y="4975307"/>
            <a:ext cx="486560" cy="2348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015212" y="6393286"/>
            <a:ext cx="18851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rgbClr val="FF0000"/>
                </a:solidFill>
                <a:latin typeface="Arial" charset="0"/>
              </a:rPr>
              <a:t>Traffic Flow</a:t>
            </a:r>
            <a:endParaRPr lang="en-US" sz="20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3708989" y="6360955"/>
            <a:ext cx="303575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rgbClr val="FF0000"/>
                </a:solidFill>
                <a:latin typeface="Arial" charset="0"/>
              </a:rPr>
              <a:t>Existing Building</a:t>
            </a:r>
            <a:endParaRPr lang="en-US" sz="20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06520" y="1457863"/>
            <a:ext cx="981512" cy="3365805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103934" y="3737778"/>
            <a:ext cx="486556" cy="1282796"/>
          </a:xfrm>
          <a:prstGeom prst="rect">
            <a:avLst/>
          </a:prstGeom>
          <a:solidFill>
            <a:srgbClr val="FF0000">
              <a:alpha val="2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120706" y="1205913"/>
            <a:ext cx="469784" cy="1476902"/>
          </a:xfrm>
          <a:prstGeom prst="rect">
            <a:avLst/>
          </a:prstGeom>
          <a:solidFill>
            <a:srgbClr val="FF0000">
              <a:alpha val="1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616368" y="1205913"/>
            <a:ext cx="2482506" cy="182940"/>
          </a:xfrm>
          <a:prstGeom prst="rect">
            <a:avLst/>
          </a:prstGeom>
          <a:solidFill>
            <a:srgbClr val="FF0000">
              <a:alpha val="1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968815" y="1552755"/>
            <a:ext cx="802814" cy="232441"/>
          </a:xfrm>
          <a:prstGeom prst="rect">
            <a:avLst/>
          </a:prstGeom>
          <a:solidFill>
            <a:srgbClr val="FF0000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39567" y="1247030"/>
            <a:ext cx="830508" cy="1858479"/>
          </a:xfrm>
          <a:prstGeom prst="rect">
            <a:avLst/>
          </a:prstGeom>
          <a:solidFill>
            <a:srgbClr val="FF0000">
              <a:alpha val="1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458528" y="1457863"/>
            <a:ext cx="662177" cy="508960"/>
          </a:xfrm>
          <a:prstGeom prst="rect">
            <a:avLst/>
          </a:prstGeom>
          <a:solidFill>
            <a:srgbClr val="FF0000">
              <a:alpha val="1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  <p:sp>
        <p:nvSpPr>
          <p:cNvPr id="31" name="5-Point Star 30"/>
          <p:cNvSpPr/>
          <p:nvPr/>
        </p:nvSpPr>
        <p:spPr bwMode="auto">
          <a:xfrm>
            <a:off x="460447" y="4625186"/>
            <a:ext cx="544176" cy="526211"/>
          </a:xfrm>
          <a:prstGeom prst="star5">
            <a:avLst/>
          </a:prstGeom>
          <a:solidFill>
            <a:srgbClr val="7030A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TC Franklin Gothic Book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/>
      <p:bldP spid="24" grpId="1"/>
      <p:bldP spid="25" grpId="0"/>
      <p:bldP spid="25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11"/>
          <p:cNvSpPr txBox="1">
            <a:spLocks noChangeArrowheads="1"/>
          </p:cNvSpPr>
          <p:nvPr/>
        </p:nvSpPr>
        <p:spPr bwMode="auto">
          <a:xfrm>
            <a:off x="276225" y="204788"/>
            <a:ext cx="9363075" cy="41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sz="2000" i="0" dirty="0" smtClean="0">
                <a:latin typeface="Arial" charset="0"/>
              </a:rPr>
              <a:t>Southwest Perspective</a:t>
            </a:r>
            <a:endParaRPr lang="en-US" sz="2000" i="0" dirty="0">
              <a:latin typeface="Arial" charset="0"/>
            </a:endParaRPr>
          </a:p>
        </p:txBody>
      </p:sp>
      <p:pic>
        <p:nvPicPr>
          <p:cNvPr id="89092" name="Picture 4" descr="BSHM Black 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6172200"/>
            <a:ext cx="1770062" cy="685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3743"/>
            <a:ext cx="9144000" cy="499051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E8542"/>
      </a:accent1>
      <a:accent2>
        <a:srgbClr val="FFC000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2_Default Design">
      <a:majorFont>
        <a:latin typeface="Bauer Bodoni"/>
        <a:ea typeface=""/>
        <a:cs typeface=""/>
      </a:majorFont>
      <a:minorFont>
        <a:latin typeface="ITC 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TC Franklin Gothic Boo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TC Franklin Gothic Book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TC Franklin Gothic Boo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TC Franklin Gothic Book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ustom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34793</TotalTime>
  <Words>55</Words>
  <Application>Microsoft Office PowerPoint</Application>
  <PresentationFormat>On-screen Show (4:3)</PresentationFormat>
  <Paragraphs>29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Custom Design</vt:lpstr>
      <vt:lpstr>3_Default Design</vt:lpstr>
      <vt:lpstr>2_Default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Pignanelli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A. Pignanelli</dc:creator>
  <cp:lastModifiedBy>Barnes-Booker Cynthia</cp:lastModifiedBy>
  <cp:revision>2035</cp:revision>
  <cp:lastPrinted>2014-12-16T13:36:11Z</cp:lastPrinted>
  <dcterms:created xsi:type="dcterms:W3CDTF">2001-04-21T20:16:28Z</dcterms:created>
  <dcterms:modified xsi:type="dcterms:W3CDTF">2015-01-07T15:46:59Z</dcterms:modified>
</cp:coreProperties>
</file>